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>
      <p:cViewPr varScale="1">
        <p:scale>
          <a:sx n="88" d="100"/>
          <a:sy n="88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226069-97E8-4145-8481-15D60AC7CE77}" type="datetimeFigureOut">
              <a:rPr lang="ru-RU" smtClean="0"/>
              <a:t>14.06.2010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CC14049-AD0E-4F3A-A2DC-8ABB7F9BB76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pload.wikimedia.org/wikipedia/ru/2/2a/%D0%98%D0%BE%D0%B0%D0%BD%D0%BD_%D0%9A%D1%80%D0%B5%D1%81%D1%82%D1%8C%D1%8F%D0%BD%D0%BA%D0%B8%D0%BD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antho.net/library/yacobson/images/anatoli-krasnov-levitin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stbi.ru/foto_1/oni-60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286388"/>
            <a:ext cx="6400800" cy="1000132"/>
          </a:xfrm>
        </p:spPr>
        <p:txBody>
          <a:bodyPr/>
          <a:lstStyle/>
          <a:p>
            <a:r>
              <a:rPr lang="ru-RU" dirty="0" smtClean="0"/>
              <a:t>Напротив поселка Красная Глинка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/>
          <a:lstStyle/>
          <a:p>
            <a:r>
              <a:rPr lang="ru-RU" dirty="0" smtClean="0"/>
              <a:t>Расположение села Гаврилова Поляна</a:t>
            </a:r>
            <a:endParaRPr lang="ru-RU" dirty="0"/>
          </a:p>
        </p:txBody>
      </p:sp>
      <p:pic>
        <p:nvPicPr>
          <p:cNvPr id="4" name="Рисунок 3" descr="Кар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285992"/>
            <a:ext cx="321471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 подходе к «Больнице»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67000" y="238125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подходе к больнице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авое крыло у «Больницы» уже разобрали на кирпич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000240"/>
            <a:ext cx="592935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Правое крыло больницы уже разобрали на кирпичи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стань села Гаврилова Полян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928802"/>
            <a:ext cx="5214974" cy="364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Пристань села Гаврилова поляна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ло, вид от здания Больниц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428736"/>
            <a:ext cx="488157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села Гаврилова поляна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Иоанн Крестьянкин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285860"/>
            <a:ext cx="36433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Священник Иоанн </a:t>
            </a:r>
            <a:r>
              <a:rPr lang="ru-RU" dirty="0" err="1" smtClean="0"/>
              <a:t>Крестьянкин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 из 6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428736"/>
            <a:ext cx="300039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Священник Анатолий Краснов -Левитин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4 из 6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000240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Осужденный Краснов-Левитин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т лагерного барака остался только фундамент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592935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Все, что осталось от лагеря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ачечная лагеря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285992"/>
            <a:ext cx="5500726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Прачечная лагеря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горевшая больница. Она же штаб ОЛП №1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67000" y="238125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Сгоревшая больница. Она же штаб ИТЛ№1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</TotalTime>
  <Words>54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Расположение села Гаврилова Поляна</vt:lpstr>
      <vt:lpstr>Пристань села Гаврилова поляна</vt:lpstr>
      <vt:lpstr>Вид села Гаврилова поляна</vt:lpstr>
      <vt:lpstr>Священник Иоанн Крестьянкин</vt:lpstr>
      <vt:lpstr>Священник Анатолий Краснов -Левитин</vt:lpstr>
      <vt:lpstr>Осужденный Краснов-Левитин</vt:lpstr>
      <vt:lpstr>Все, что осталось от лагеря</vt:lpstr>
      <vt:lpstr>Прачечная лагеря</vt:lpstr>
      <vt:lpstr>Сгоревшая больница. Она же штаб ИТЛ№1</vt:lpstr>
      <vt:lpstr>На подходе к больнице</vt:lpstr>
      <vt:lpstr>Правое крыло больницы уже разобрали на кирпичи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Расположение села Гаврилова Поляна</dc:title>
  <dc:creator>Admin</dc:creator>
  <cp:lastModifiedBy>Admin</cp:lastModifiedBy>
  <cp:revision>4</cp:revision>
  <dcterms:created xsi:type="dcterms:W3CDTF">2010-06-14T16:35:41Z</dcterms:created>
  <dcterms:modified xsi:type="dcterms:W3CDTF">2010-06-14T16:56:38Z</dcterms:modified>
</cp:coreProperties>
</file>